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4" r:id="rId9"/>
    <p:sldId id="265" r:id="rId10"/>
    <p:sldId id="266"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0" d="100"/>
          <a:sy n="130" d="100"/>
        </p:scale>
        <p:origin x="96" y="10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87C57C-70D9-AD47-9A7A-27A536EFCE39}" type="datetimeFigureOut">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39346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7C57C-70D9-AD47-9A7A-27A536EFCE39}" type="datetimeFigureOut">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327687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7C57C-70D9-AD47-9A7A-27A536EFCE39}" type="datetimeFigureOut">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259069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7C57C-70D9-AD47-9A7A-27A536EFCE39}" type="datetimeFigureOut">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190848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7C57C-70D9-AD47-9A7A-27A536EFCE39}" type="datetimeFigureOut">
              <a:rPr lang="en-US" smtClean="0"/>
              <a:t>5/2/19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310072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87C57C-70D9-AD47-9A7A-27A536EFCE39}" type="datetimeFigureOut">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237483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87C57C-70D9-AD47-9A7A-27A536EFCE39}" type="datetimeFigureOut">
              <a:rPr lang="en-US" smtClean="0"/>
              <a:t>5/2/19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280787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87C57C-70D9-AD47-9A7A-27A536EFCE39}" type="datetimeFigureOut">
              <a:rPr lang="en-US" smtClean="0"/>
              <a:t>5/2/19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248749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7C57C-70D9-AD47-9A7A-27A536EFCE39}" type="datetimeFigureOut">
              <a:rPr lang="en-US" smtClean="0"/>
              <a:t>5/2/19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390481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7C57C-70D9-AD47-9A7A-27A536EFCE39}" type="datetimeFigureOut">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35474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7C57C-70D9-AD47-9A7A-27A536EFCE39}" type="datetimeFigureOut">
              <a:rPr lang="en-US" smtClean="0"/>
              <a:t>5/2/19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9DCE-0A2C-5740-ADA5-AE2E56A41F24}" type="slidenum">
              <a:rPr lang="en-US" smtClean="0"/>
              <a:t>‹#›</a:t>
            </a:fld>
            <a:endParaRPr lang="en-US"/>
          </a:p>
        </p:txBody>
      </p:sp>
    </p:spTree>
    <p:extLst>
      <p:ext uri="{BB962C8B-B14F-4D97-AF65-F5344CB8AC3E}">
        <p14:creationId xmlns:p14="http://schemas.microsoft.com/office/powerpoint/2010/main" val="1004077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7C57C-70D9-AD47-9A7A-27A536EFCE39}" type="datetimeFigureOut">
              <a:rPr lang="en-US" smtClean="0"/>
              <a:t>5/2/19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99DCE-0A2C-5740-ADA5-AE2E56A41F24}" type="slidenum">
              <a:rPr lang="en-US" smtClean="0"/>
              <a:t>‹#›</a:t>
            </a:fld>
            <a:endParaRPr lang="en-US"/>
          </a:p>
        </p:txBody>
      </p:sp>
    </p:spTree>
    <p:extLst>
      <p:ext uri="{BB962C8B-B14F-4D97-AF65-F5344CB8AC3E}">
        <p14:creationId xmlns:p14="http://schemas.microsoft.com/office/powerpoint/2010/main" val="286589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tagram.com/maryam_movie/" TargetMode="External"/><Relationship Id="rId4" Type="http://schemas.openxmlformats.org/officeDocument/2006/relationships/hyperlink" Target="https://www.imdb.com/title/tt9905676/?ref_=nm_knf_t3" TargetMode="External"/><Relationship Id="rId1" Type="http://schemas.openxmlformats.org/officeDocument/2006/relationships/slideLayout" Target="../slideLayouts/slideLayout2.xml"/><Relationship Id="rId2" Type="http://schemas.openxmlformats.org/officeDocument/2006/relationships/hyperlink" Target="https://www.facebook.com/maryamfilm2019/?modal=admin_todo_tou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yam Pos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8175" y="0"/>
            <a:ext cx="4849398" cy="6858000"/>
          </a:xfrm>
          <a:prstGeom prst="rect">
            <a:avLst/>
          </a:prstGeom>
        </p:spPr>
      </p:pic>
    </p:spTree>
    <p:extLst>
      <p:ext uri="{BB962C8B-B14F-4D97-AF65-F5344CB8AC3E}">
        <p14:creationId xmlns:p14="http://schemas.microsoft.com/office/powerpoint/2010/main" val="35980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stills</a:t>
            </a:r>
          </a:p>
        </p:txBody>
      </p:sp>
      <p:pic>
        <p:nvPicPr>
          <p:cNvPr id="4" name="Content Placeholder 3" descr="still 4.jpg"/>
          <p:cNvPicPr>
            <a:picLocks noGrp="1" noChangeAspect="1"/>
          </p:cNvPicPr>
          <p:nvPr>
            <p:ph idx="1"/>
          </p:nvPr>
        </p:nvPicPr>
        <p:blipFill>
          <a:blip r:embed="rId2" cstate="print">
            <a:extLst>
              <a:ext uri="{28A0092B-C50C-407E-A947-70E740481C1C}">
                <a14:useLocalDpi xmlns:a14="http://schemas.microsoft.com/office/drawing/2010/main"/>
              </a:ext>
            </a:extLst>
          </a:blip>
          <a:srcRect t="-15636" b="-15636"/>
          <a:stretch>
            <a:fillRect/>
          </a:stretch>
        </p:blipFill>
        <p:spPr/>
      </p:pic>
    </p:spTree>
    <p:extLst>
      <p:ext uri="{BB962C8B-B14F-4D97-AF65-F5344CB8AC3E}">
        <p14:creationId xmlns:p14="http://schemas.microsoft.com/office/powerpoint/2010/main" val="127758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Credits </a:t>
            </a:r>
            <a:br>
              <a:rPr lang="en-US" dirty="0"/>
            </a:br>
            <a:endParaRPr lang="en-US" dirty="0"/>
          </a:p>
        </p:txBody>
      </p:sp>
      <p:sp>
        <p:nvSpPr>
          <p:cNvPr id="3" name="Content Placeholder 2"/>
          <p:cNvSpPr>
            <a:spLocks noGrp="1"/>
          </p:cNvSpPr>
          <p:nvPr>
            <p:ph idx="1"/>
          </p:nvPr>
        </p:nvSpPr>
        <p:spPr>
          <a:xfrm>
            <a:off x="457200" y="1036054"/>
            <a:ext cx="2529296" cy="5023980"/>
          </a:xfrm>
        </p:spPr>
        <p:txBody>
          <a:bodyPr>
            <a:normAutofit fontScale="25000" lnSpcReduction="20000"/>
          </a:bodyPr>
          <a:lstStyle/>
          <a:p>
            <a:pPr marL="0" indent="0" algn="ctr">
              <a:buNone/>
            </a:pPr>
            <a:r>
              <a:rPr lang="en-US" dirty="0"/>
              <a:t> </a:t>
            </a:r>
            <a:r>
              <a:rPr lang="en-US" sz="7200" b="1" dirty="0"/>
              <a:t>Cast</a:t>
            </a:r>
            <a:r>
              <a:rPr lang="en-US" b="1" dirty="0"/>
              <a:t/>
            </a:r>
            <a:br>
              <a:rPr lang="en-US" b="1" dirty="0"/>
            </a:br>
            <a:endParaRPr lang="en-US" dirty="0"/>
          </a:p>
          <a:p>
            <a:pPr lvl="0"/>
            <a:r>
              <a:rPr lang="en-US" dirty="0"/>
              <a:t>FATIMA AL TAEI</a:t>
            </a:r>
            <a:br>
              <a:rPr lang="en-US" dirty="0"/>
            </a:br>
            <a:r>
              <a:rPr lang="en-US" dirty="0"/>
              <a:t>AS MARYAM</a:t>
            </a:r>
            <a:br>
              <a:rPr lang="en-US" dirty="0"/>
            </a:br>
            <a:endParaRPr lang="en-US" dirty="0"/>
          </a:p>
          <a:p>
            <a:pPr lvl="0"/>
            <a:r>
              <a:rPr lang="en-US" dirty="0"/>
              <a:t>HUDA ALGHANEM </a:t>
            </a:r>
            <a:br>
              <a:rPr lang="en-US" dirty="0"/>
            </a:br>
            <a:r>
              <a:rPr lang="en-US" dirty="0"/>
              <a:t>AS THE MOTHER</a:t>
            </a:r>
            <a:br>
              <a:rPr lang="en-US" dirty="0"/>
            </a:br>
            <a:endParaRPr lang="en-US" dirty="0"/>
          </a:p>
          <a:p>
            <a:pPr lvl="0"/>
            <a:r>
              <a:rPr lang="en-US" dirty="0"/>
              <a:t> KHALED DIAB</a:t>
            </a:r>
            <a:br>
              <a:rPr lang="en-US" dirty="0"/>
            </a:br>
            <a:r>
              <a:rPr lang="en-US" dirty="0"/>
              <a:t> AS THE FATHER  </a:t>
            </a:r>
            <a:br>
              <a:rPr lang="en-US" dirty="0"/>
            </a:br>
            <a:endParaRPr lang="en-US" dirty="0"/>
          </a:p>
          <a:p>
            <a:pPr lvl="0"/>
            <a:r>
              <a:rPr lang="en-US" dirty="0"/>
              <a:t> ASHED HASAN</a:t>
            </a:r>
            <a:br>
              <a:rPr lang="en-US" dirty="0"/>
            </a:br>
            <a:r>
              <a:rPr lang="en-US" dirty="0"/>
              <a:t> AS JASIM ‘THEATER DIRECTOR’</a:t>
            </a:r>
            <a:br>
              <a:rPr lang="en-US" dirty="0"/>
            </a:br>
            <a:endParaRPr lang="en-US" dirty="0"/>
          </a:p>
          <a:p>
            <a:pPr lvl="0"/>
            <a:r>
              <a:rPr lang="en-US" dirty="0" err="1"/>
              <a:t>Mohannad</a:t>
            </a:r>
            <a:r>
              <a:rPr lang="en-US" dirty="0"/>
              <a:t> </a:t>
            </a:r>
            <a:r>
              <a:rPr lang="en-US" dirty="0" err="1"/>
              <a:t>Azizah</a:t>
            </a:r>
            <a:r>
              <a:rPr lang="en-US" dirty="0"/>
              <a:t/>
            </a:r>
            <a:br>
              <a:rPr lang="en-US" dirty="0"/>
            </a:br>
            <a:r>
              <a:rPr lang="en-US" dirty="0"/>
              <a:t> AS ELIE</a:t>
            </a:r>
            <a:br>
              <a:rPr lang="en-US" dirty="0"/>
            </a:br>
            <a:endParaRPr lang="en-US" dirty="0"/>
          </a:p>
          <a:p>
            <a:pPr lvl="0"/>
            <a:r>
              <a:rPr lang="en-US" dirty="0"/>
              <a:t> MERAL NIAZI</a:t>
            </a:r>
            <a:br>
              <a:rPr lang="en-US" dirty="0"/>
            </a:br>
            <a:r>
              <a:rPr lang="en-US" dirty="0"/>
              <a:t> AS AYESHA</a:t>
            </a:r>
            <a:br>
              <a:rPr lang="en-US" dirty="0"/>
            </a:br>
            <a:endParaRPr lang="en-US" dirty="0"/>
          </a:p>
          <a:p>
            <a:pPr lvl="0"/>
            <a:r>
              <a:rPr lang="en-US" dirty="0"/>
              <a:t> NOURA ALABED</a:t>
            </a:r>
            <a:br>
              <a:rPr lang="en-US" dirty="0"/>
            </a:br>
            <a:r>
              <a:rPr lang="en-US" dirty="0"/>
              <a:t> AS FATIMA</a:t>
            </a:r>
            <a:br>
              <a:rPr lang="en-US" dirty="0"/>
            </a:br>
            <a:endParaRPr lang="en-US" dirty="0"/>
          </a:p>
          <a:p>
            <a:pPr lvl="0"/>
            <a:r>
              <a:rPr lang="en-US" dirty="0"/>
              <a:t> </a:t>
            </a:r>
            <a:r>
              <a:rPr lang="en-US" dirty="0" err="1"/>
              <a:t>Majed</a:t>
            </a:r>
            <a:r>
              <a:rPr lang="en-US" dirty="0"/>
              <a:t> </a:t>
            </a:r>
            <a:r>
              <a:rPr lang="en-US" dirty="0" err="1"/>
              <a:t>Alzubaidi</a:t>
            </a:r>
            <a:r>
              <a:rPr lang="en-US" dirty="0"/>
              <a:t/>
            </a:r>
            <a:br>
              <a:rPr lang="en-US" dirty="0"/>
            </a:br>
            <a:r>
              <a:rPr lang="en-US" dirty="0"/>
              <a:t> AS THE ACTING TEACHER|</a:t>
            </a:r>
            <a:br>
              <a:rPr lang="en-US" dirty="0"/>
            </a:br>
            <a:endParaRPr lang="en-US" dirty="0"/>
          </a:p>
          <a:p>
            <a:pPr lvl="0"/>
            <a:r>
              <a:rPr lang="en-US" dirty="0"/>
              <a:t> SONIYA GOEL</a:t>
            </a:r>
            <a:br>
              <a:rPr lang="en-US" dirty="0"/>
            </a:br>
            <a:r>
              <a:rPr lang="en-US" dirty="0"/>
              <a:t> AS THEATER STUDENTS</a:t>
            </a:r>
            <a:br>
              <a:rPr lang="en-US" dirty="0"/>
            </a:br>
            <a:endParaRPr lang="en-US" dirty="0"/>
          </a:p>
          <a:p>
            <a:pPr lvl="0"/>
            <a:r>
              <a:rPr lang="en-US" dirty="0"/>
              <a:t>KANISHKA GOEL</a:t>
            </a:r>
            <a:br>
              <a:rPr lang="en-US" dirty="0"/>
            </a:br>
            <a:r>
              <a:rPr lang="en-US" dirty="0"/>
              <a:t> AS THEATER STUDENTS</a:t>
            </a:r>
            <a:br>
              <a:rPr lang="en-US" dirty="0"/>
            </a:br>
            <a:endParaRPr lang="en-US" dirty="0"/>
          </a:p>
          <a:p>
            <a:pPr lvl="0"/>
            <a:r>
              <a:rPr lang="en-US" dirty="0"/>
              <a:t>SHANIKA </a:t>
            </a:r>
            <a:r>
              <a:rPr lang="en-US" dirty="0" smtClean="0"/>
              <a:t>PERERA</a:t>
            </a:r>
            <a:r>
              <a:rPr lang="en-US" dirty="0"/>
              <a:t/>
            </a:r>
            <a:br>
              <a:rPr lang="en-US" dirty="0"/>
            </a:br>
            <a:r>
              <a:rPr lang="en-US" dirty="0"/>
              <a:t> AS THEATER STUDENTS</a:t>
            </a:r>
            <a:br>
              <a:rPr lang="en-US" dirty="0"/>
            </a:br>
            <a:endParaRPr lang="en-US" dirty="0"/>
          </a:p>
          <a:p>
            <a:pPr lvl="0"/>
            <a:r>
              <a:rPr lang="en-US" dirty="0"/>
              <a:t>MOHIT RUPPELL </a:t>
            </a:r>
            <a:br>
              <a:rPr lang="en-US" dirty="0"/>
            </a:br>
            <a:r>
              <a:rPr lang="en-US" dirty="0"/>
              <a:t>AS THEATER STUDENTS</a:t>
            </a:r>
          </a:p>
          <a:p>
            <a:endParaRPr lang="en-US" dirty="0"/>
          </a:p>
        </p:txBody>
      </p:sp>
      <p:sp>
        <p:nvSpPr>
          <p:cNvPr id="4" name="Content Placeholder 2"/>
          <p:cNvSpPr txBox="1">
            <a:spLocks/>
          </p:cNvSpPr>
          <p:nvPr/>
        </p:nvSpPr>
        <p:spPr>
          <a:xfrm>
            <a:off x="3407295" y="1036054"/>
            <a:ext cx="2529296" cy="502398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 </a:t>
            </a:r>
            <a:r>
              <a:rPr lang="en-US" sz="7200" b="1" dirty="0"/>
              <a:t>Crew</a:t>
            </a:r>
            <a:r>
              <a:rPr lang="en-US" b="1" dirty="0"/>
              <a:t/>
            </a:r>
            <a:br>
              <a:rPr lang="en-US" b="1" dirty="0"/>
            </a:br>
            <a:endParaRPr lang="en-US" dirty="0"/>
          </a:p>
          <a:p>
            <a:pPr lvl="0"/>
            <a:r>
              <a:rPr lang="en-US" dirty="0"/>
              <a:t>SAAD ALDIN ALKHAROUF</a:t>
            </a:r>
            <a:br>
              <a:rPr lang="en-US" dirty="0"/>
            </a:br>
            <a:r>
              <a:rPr lang="en-US" dirty="0"/>
              <a:t> Director of Photography</a:t>
            </a:r>
            <a:br>
              <a:rPr lang="en-US" dirty="0"/>
            </a:br>
            <a:endParaRPr lang="en-US" dirty="0"/>
          </a:p>
          <a:p>
            <a:pPr lvl="0"/>
            <a:r>
              <a:rPr lang="en-US" dirty="0"/>
              <a:t>MEHDI OUHAMMOU</a:t>
            </a:r>
            <a:br>
              <a:rPr lang="en-US" dirty="0"/>
            </a:br>
            <a:r>
              <a:rPr lang="en-US" dirty="0"/>
              <a:t> Editor</a:t>
            </a:r>
          </a:p>
          <a:p>
            <a:pPr lvl="0"/>
            <a:r>
              <a:rPr lang="en-US" dirty="0"/>
              <a:t>AIHAM ALSUBAIHI </a:t>
            </a:r>
            <a:br>
              <a:rPr lang="en-US" dirty="0"/>
            </a:br>
            <a:r>
              <a:rPr lang="en-US" dirty="0"/>
              <a:t>Assistant Director</a:t>
            </a:r>
            <a:br>
              <a:rPr lang="en-US" dirty="0"/>
            </a:br>
            <a:endParaRPr lang="en-US" dirty="0"/>
          </a:p>
          <a:p>
            <a:pPr lvl="0"/>
            <a:r>
              <a:rPr lang="en-US" dirty="0"/>
              <a:t> EHSAN PARHAM AL AWADHI</a:t>
            </a:r>
            <a:br>
              <a:rPr lang="en-US" dirty="0"/>
            </a:br>
            <a:r>
              <a:rPr lang="en-US" dirty="0"/>
              <a:t> 1</a:t>
            </a:r>
            <a:r>
              <a:rPr lang="en-US" baseline="30000" dirty="0"/>
              <a:t>st</a:t>
            </a:r>
            <a:r>
              <a:rPr lang="en-US" dirty="0"/>
              <a:t> Camera Assistant</a:t>
            </a:r>
            <a:br>
              <a:rPr lang="en-US" dirty="0"/>
            </a:br>
            <a:endParaRPr lang="en-US" dirty="0"/>
          </a:p>
          <a:p>
            <a:pPr lvl="0"/>
            <a:r>
              <a:rPr lang="en-US" dirty="0"/>
              <a:t>DILLON JOEL LOBO </a:t>
            </a:r>
            <a:br>
              <a:rPr lang="en-US" dirty="0"/>
            </a:br>
            <a:r>
              <a:rPr lang="en-US" dirty="0"/>
              <a:t>2</a:t>
            </a:r>
            <a:r>
              <a:rPr lang="en-US" baseline="30000" dirty="0"/>
              <a:t>ND</a:t>
            </a:r>
            <a:r>
              <a:rPr lang="en-US" dirty="0"/>
              <a:t> Camera Assistant</a:t>
            </a:r>
            <a:br>
              <a:rPr lang="en-US" dirty="0"/>
            </a:br>
            <a:endParaRPr lang="en-US" dirty="0"/>
          </a:p>
          <a:p>
            <a:pPr lvl="0"/>
            <a:r>
              <a:rPr lang="en-US" dirty="0"/>
              <a:t>MARC PASCUAL </a:t>
            </a:r>
            <a:br>
              <a:rPr lang="en-US" dirty="0"/>
            </a:br>
            <a:r>
              <a:rPr lang="en-US" dirty="0"/>
              <a:t>Gaffer</a:t>
            </a:r>
            <a:br>
              <a:rPr lang="en-US" dirty="0"/>
            </a:br>
            <a:endParaRPr lang="en-US" dirty="0"/>
          </a:p>
          <a:p>
            <a:pPr lvl="0"/>
            <a:r>
              <a:rPr lang="en-US" dirty="0"/>
              <a:t>GHAFFAR ABBAS</a:t>
            </a:r>
            <a:br>
              <a:rPr lang="en-US" dirty="0"/>
            </a:br>
            <a:r>
              <a:rPr lang="en-US" dirty="0"/>
              <a:t>Spark</a:t>
            </a:r>
            <a:br>
              <a:rPr lang="en-US" dirty="0"/>
            </a:br>
            <a:endParaRPr lang="en-US" dirty="0"/>
          </a:p>
          <a:p>
            <a:pPr lvl="0"/>
            <a:r>
              <a:rPr lang="en-US" dirty="0"/>
              <a:t>RUEL S.VILLALOBOS</a:t>
            </a:r>
            <a:br>
              <a:rPr lang="en-US" dirty="0"/>
            </a:br>
            <a:r>
              <a:rPr lang="en-US" dirty="0"/>
              <a:t> Grip</a:t>
            </a:r>
            <a:br>
              <a:rPr lang="en-US" dirty="0"/>
            </a:br>
            <a:endParaRPr lang="en-US" dirty="0"/>
          </a:p>
          <a:p>
            <a:pPr lvl="0"/>
            <a:r>
              <a:rPr lang="en-US" dirty="0"/>
              <a:t>JULIAN PAPAGHIUC </a:t>
            </a:r>
            <a:br>
              <a:rPr lang="en-US" dirty="0"/>
            </a:br>
            <a:r>
              <a:rPr lang="en-US" dirty="0"/>
              <a:t>Colorist</a:t>
            </a:r>
            <a:br>
              <a:rPr lang="en-US" dirty="0"/>
            </a:br>
            <a:endParaRPr lang="en-US" dirty="0"/>
          </a:p>
          <a:p>
            <a:pPr lvl="0"/>
            <a:r>
              <a:rPr lang="en-US" dirty="0"/>
              <a:t>ASKERA FAUNOV</a:t>
            </a:r>
            <a:br>
              <a:rPr lang="en-US" dirty="0"/>
            </a:br>
            <a:r>
              <a:rPr lang="en-US" dirty="0"/>
              <a:t> DIT</a:t>
            </a:r>
            <a:br>
              <a:rPr lang="en-US" dirty="0"/>
            </a:br>
            <a:endParaRPr lang="en-US" dirty="0"/>
          </a:p>
          <a:p>
            <a:pPr lvl="0"/>
            <a:r>
              <a:rPr lang="en-US" dirty="0"/>
              <a:t>SUNIL SHA</a:t>
            </a:r>
            <a:br>
              <a:rPr lang="en-US" dirty="0"/>
            </a:br>
            <a:r>
              <a:rPr lang="en-US" dirty="0"/>
              <a:t> Production sound mixer</a:t>
            </a:r>
            <a:br>
              <a:rPr lang="en-US" dirty="0"/>
            </a:br>
            <a:endParaRPr lang="en-US" dirty="0"/>
          </a:p>
          <a:p>
            <a:pPr lvl="0"/>
            <a:r>
              <a:rPr lang="en-US" dirty="0"/>
              <a:t>SHAUN FROES  </a:t>
            </a:r>
            <a:br>
              <a:rPr lang="en-US" dirty="0"/>
            </a:br>
            <a:r>
              <a:rPr lang="en-US" dirty="0"/>
              <a:t>Sound Designer </a:t>
            </a:r>
            <a:br>
              <a:rPr lang="en-US" dirty="0"/>
            </a:br>
            <a:endParaRPr lang="en-US" dirty="0"/>
          </a:p>
          <a:p>
            <a:pPr lvl="0"/>
            <a:r>
              <a:rPr lang="en-US" dirty="0"/>
              <a:t>JOHN KOCHANCZYK</a:t>
            </a:r>
            <a:br>
              <a:rPr lang="en-US" dirty="0"/>
            </a:br>
            <a:r>
              <a:rPr lang="en-US" dirty="0"/>
              <a:t>Sound Supervising Editor</a:t>
            </a:r>
            <a:br>
              <a:rPr lang="en-US" dirty="0"/>
            </a:br>
            <a:endParaRPr lang="en-US" dirty="0"/>
          </a:p>
          <a:p>
            <a:pPr lvl="0"/>
            <a:r>
              <a:rPr lang="en-US" dirty="0"/>
              <a:t>TINA AL TAIE  </a:t>
            </a:r>
            <a:br>
              <a:rPr lang="en-US" dirty="0"/>
            </a:br>
            <a:r>
              <a:rPr lang="en-US" dirty="0"/>
              <a:t>Continuity</a:t>
            </a:r>
            <a:br>
              <a:rPr lang="en-US" dirty="0"/>
            </a:br>
            <a:endParaRPr lang="en-US" dirty="0"/>
          </a:p>
          <a:p>
            <a:pPr lvl="0"/>
            <a:r>
              <a:rPr lang="en-US" dirty="0"/>
              <a:t>SANDHYA-LALLO-MORAR</a:t>
            </a:r>
            <a:br>
              <a:rPr lang="en-US" dirty="0"/>
            </a:br>
            <a:r>
              <a:rPr lang="en-US" dirty="0"/>
              <a:t>Costume Designer</a:t>
            </a:r>
            <a:br>
              <a:rPr lang="en-US" dirty="0"/>
            </a:br>
            <a:endParaRPr lang="en-US" dirty="0"/>
          </a:p>
          <a:p>
            <a:pPr lvl="0"/>
            <a:r>
              <a:rPr lang="en-US" dirty="0"/>
              <a:t>TARIQ ABDALLA</a:t>
            </a:r>
            <a:br>
              <a:rPr lang="en-US" dirty="0"/>
            </a:br>
            <a:r>
              <a:rPr lang="en-US" dirty="0"/>
              <a:t> Graphic Designer</a:t>
            </a:r>
          </a:p>
          <a:p>
            <a:pPr lvl="0"/>
            <a:endParaRPr lang="en-US" dirty="0"/>
          </a:p>
          <a:p>
            <a:pPr marL="0" lvl="0" indent="0">
              <a:buNone/>
            </a:pPr>
            <a:r>
              <a:rPr lang="en-US" dirty="0"/>
              <a:t/>
            </a:r>
            <a:br>
              <a:rPr lang="en-US" dirty="0"/>
            </a:br>
            <a:endParaRPr lang="en-US" dirty="0"/>
          </a:p>
        </p:txBody>
      </p:sp>
      <p:sp>
        <p:nvSpPr>
          <p:cNvPr id="6" name="Rectangle 5"/>
          <p:cNvSpPr/>
          <p:nvPr/>
        </p:nvSpPr>
        <p:spPr>
          <a:xfrm>
            <a:off x="6400013" y="1036054"/>
            <a:ext cx="3207409" cy="5309144"/>
          </a:xfrm>
          <a:prstGeom prst="rect">
            <a:avLst/>
          </a:prstGeom>
        </p:spPr>
        <p:txBody>
          <a:bodyPr wrap="square">
            <a:spAutoFit/>
          </a:bodyPr>
          <a:lstStyle/>
          <a:p>
            <a:pPr lvl="0"/>
            <a:endParaRPr lang="en-US" sz="1200" dirty="0"/>
          </a:p>
          <a:p>
            <a:pPr marL="171450" lvl="0" indent="-171450">
              <a:buFont typeface="Arial"/>
              <a:buChar char="•"/>
            </a:pPr>
            <a:r>
              <a:rPr lang="en-US" sz="900" dirty="0"/>
              <a:t>AYSHA SAIF AL HEMRANI</a:t>
            </a:r>
            <a:br>
              <a:rPr lang="en-US" sz="900" dirty="0"/>
            </a:br>
            <a:r>
              <a:rPr lang="en-US" sz="900" dirty="0"/>
              <a:t> Storyboard artist</a:t>
            </a:r>
            <a:br>
              <a:rPr lang="en-US" sz="900" dirty="0"/>
            </a:br>
            <a:endParaRPr lang="en-US" sz="900" dirty="0"/>
          </a:p>
          <a:p>
            <a:pPr marL="171450" lvl="0" indent="-171450">
              <a:buFont typeface="Arial"/>
              <a:buChar char="•"/>
            </a:pPr>
            <a:r>
              <a:rPr lang="en-US" sz="900" dirty="0"/>
              <a:t>YASMIN AL AMEERI </a:t>
            </a:r>
            <a:br>
              <a:rPr lang="en-US" sz="900" dirty="0"/>
            </a:br>
            <a:r>
              <a:rPr lang="en-US" sz="900" dirty="0"/>
              <a:t>Wardrobe Assistant</a:t>
            </a:r>
            <a:br>
              <a:rPr lang="en-US" sz="900" dirty="0"/>
            </a:br>
            <a:endParaRPr lang="en-US" sz="900" dirty="0"/>
          </a:p>
          <a:p>
            <a:pPr marL="171450" lvl="0" indent="-171450">
              <a:buFont typeface="Arial"/>
              <a:buChar char="•"/>
            </a:pPr>
            <a:r>
              <a:rPr lang="en-US" sz="900" dirty="0"/>
              <a:t>RUCHIRA THAKUR</a:t>
            </a:r>
            <a:br>
              <a:rPr lang="en-US" sz="900" dirty="0"/>
            </a:br>
            <a:r>
              <a:rPr lang="en-US" sz="900" dirty="0"/>
              <a:t> Wardrobe Assistant</a:t>
            </a:r>
            <a:br>
              <a:rPr lang="en-US" sz="900" dirty="0"/>
            </a:br>
            <a:endParaRPr lang="en-US" sz="900" dirty="0"/>
          </a:p>
          <a:p>
            <a:pPr marL="171450" lvl="0" indent="-171450">
              <a:buFont typeface="Arial"/>
              <a:buChar char="•"/>
            </a:pPr>
            <a:r>
              <a:rPr lang="en-US" sz="900" dirty="0"/>
              <a:t>HANIEH KIANI </a:t>
            </a:r>
            <a:br>
              <a:rPr lang="en-US" sz="900" dirty="0"/>
            </a:br>
            <a:r>
              <a:rPr lang="en-US" sz="900" dirty="0"/>
              <a:t>Wardrobe Assistant</a:t>
            </a:r>
            <a:br>
              <a:rPr lang="en-US" sz="900" dirty="0"/>
            </a:br>
            <a:endParaRPr lang="en-US" sz="900" dirty="0"/>
          </a:p>
          <a:p>
            <a:pPr marL="171450" lvl="0" indent="-171450">
              <a:buFont typeface="Arial"/>
              <a:buChar char="•"/>
            </a:pPr>
            <a:r>
              <a:rPr lang="en-US" sz="900" dirty="0"/>
              <a:t>TINA AL TAIE</a:t>
            </a:r>
            <a:br>
              <a:rPr lang="en-US" sz="900" dirty="0"/>
            </a:br>
            <a:r>
              <a:rPr lang="en-US" sz="900" dirty="0"/>
              <a:t> PROPS ASSISTANT</a:t>
            </a:r>
            <a:br>
              <a:rPr lang="en-US" sz="900" dirty="0"/>
            </a:br>
            <a:endParaRPr lang="en-US" sz="900" dirty="0"/>
          </a:p>
          <a:p>
            <a:pPr marL="171450" lvl="0" indent="-171450">
              <a:buFont typeface="Arial"/>
              <a:buChar char="•"/>
            </a:pPr>
            <a:r>
              <a:rPr lang="en-US" sz="900" dirty="0"/>
              <a:t>AMAL AL DUWAILA </a:t>
            </a:r>
            <a:br>
              <a:rPr lang="en-US" sz="900" dirty="0"/>
            </a:br>
            <a:r>
              <a:rPr lang="en-US" sz="900" dirty="0"/>
              <a:t>Script Supervisor</a:t>
            </a:r>
            <a:br>
              <a:rPr lang="en-US" sz="900" dirty="0"/>
            </a:br>
            <a:endParaRPr lang="en-US" sz="900" dirty="0"/>
          </a:p>
          <a:p>
            <a:pPr marL="171450" indent="-171450">
              <a:buFont typeface="Arial"/>
              <a:buChar char="•"/>
            </a:pPr>
            <a:r>
              <a:rPr lang="en-US" sz="900" dirty="0"/>
              <a:t>PIERRICK LE BOURDIEC </a:t>
            </a:r>
            <a:br>
              <a:rPr lang="en-US" sz="900" dirty="0"/>
            </a:br>
            <a:r>
              <a:rPr lang="en-US" sz="900" dirty="0"/>
              <a:t>  Art Director</a:t>
            </a:r>
            <a:br>
              <a:rPr lang="en-US" sz="900" dirty="0"/>
            </a:br>
            <a:endParaRPr lang="en-US" sz="900" dirty="0"/>
          </a:p>
          <a:p>
            <a:pPr marL="171450" lvl="0" indent="-171450">
              <a:buFont typeface="Arial"/>
              <a:buChar char="•"/>
            </a:pPr>
            <a:r>
              <a:rPr lang="en-US" sz="900" dirty="0"/>
              <a:t>FARIDA ABDELAAL</a:t>
            </a:r>
            <a:br>
              <a:rPr lang="en-US" sz="900" dirty="0"/>
            </a:br>
            <a:r>
              <a:rPr lang="en-US" sz="900" dirty="0"/>
              <a:t> Production assistant</a:t>
            </a:r>
            <a:br>
              <a:rPr lang="en-US" sz="900" dirty="0"/>
            </a:br>
            <a:endParaRPr lang="en-US" sz="900" dirty="0"/>
          </a:p>
          <a:p>
            <a:pPr marL="171450" lvl="0" indent="-171450">
              <a:buFont typeface="Arial"/>
              <a:buChar char="•"/>
            </a:pPr>
            <a:r>
              <a:rPr lang="en-US" sz="900" dirty="0"/>
              <a:t>AHMED AL MULLA </a:t>
            </a:r>
            <a:br>
              <a:rPr lang="en-US" sz="900" dirty="0"/>
            </a:br>
            <a:r>
              <a:rPr lang="en-US" sz="900" dirty="0"/>
              <a:t>Set Photographer</a:t>
            </a:r>
            <a:br>
              <a:rPr lang="en-US" sz="900" dirty="0"/>
            </a:br>
            <a:endParaRPr lang="en-US" sz="900" dirty="0"/>
          </a:p>
          <a:p>
            <a:pPr marL="171450" indent="-171450">
              <a:buFont typeface="Arial"/>
              <a:buChar char="•"/>
            </a:pPr>
            <a:r>
              <a:rPr lang="en-US" sz="900" dirty="0"/>
              <a:t>NADA PASCALE MATAR </a:t>
            </a:r>
            <a:br>
              <a:rPr lang="en-US" sz="900" dirty="0"/>
            </a:br>
            <a:r>
              <a:rPr lang="en-US" sz="900" dirty="0"/>
              <a:t>Production Manager/</a:t>
            </a:r>
            <a:r>
              <a:rPr lang="en-US" sz="900" dirty="0" err="1"/>
              <a:t>MakeUp</a:t>
            </a:r>
            <a:r>
              <a:rPr lang="en-US" sz="900" dirty="0"/>
              <a:t/>
            </a:r>
            <a:br>
              <a:rPr lang="en-US" sz="900" dirty="0"/>
            </a:br>
            <a:endParaRPr lang="en-US" sz="900" dirty="0"/>
          </a:p>
          <a:p>
            <a:pPr marL="171450" lvl="0" indent="-171450">
              <a:buFont typeface="Arial"/>
              <a:buChar char="•"/>
            </a:pPr>
            <a:r>
              <a:rPr lang="en-US" sz="900" dirty="0"/>
              <a:t>SUHAIB ABDULLAH</a:t>
            </a:r>
            <a:br>
              <a:rPr lang="en-US" sz="900" dirty="0"/>
            </a:br>
            <a:r>
              <a:rPr lang="en-US" sz="900" dirty="0"/>
              <a:t> Script Translation</a:t>
            </a:r>
            <a:br>
              <a:rPr lang="en-US" sz="900" dirty="0"/>
            </a:br>
            <a:endParaRPr lang="en-US" sz="900" dirty="0"/>
          </a:p>
          <a:p>
            <a:pPr marL="171450" lvl="0" indent="-171450">
              <a:buFont typeface="Arial"/>
              <a:buChar char="•"/>
            </a:pPr>
            <a:r>
              <a:rPr lang="en-US" sz="900" dirty="0"/>
              <a:t>FARIDA ABDELAAL</a:t>
            </a:r>
            <a:br>
              <a:rPr lang="en-US" sz="900" dirty="0"/>
            </a:br>
            <a:r>
              <a:rPr lang="en-US" sz="900" dirty="0"/>
              <a:t>Behind the scene videographer</a:t>
            </a:r>
            <a:br>
              <a:rPr lang="en-US" sz="900" dirty="0"/>
            </a:br>
            <a:endParaRPr lang="en-US" sz="1200" dirty="0"/>
          </a:p>
        </p:txBody>
      </p:sp>
    </p:spTree>
    <p:extLst>
      <p:ext uri="{BB962C8B-B14F-4D97-AF65-F5344CB8AC3E}">
        <p14:creationId xmlns:p14="http://schemas.microsoft.com/office/powerpoint/2010/main" val="62228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MARYAM</a:t>
            </a:r>
          </a:p>
        </p:txBody>
      </p:sp>
      <p:sp>
        <p:nvSpPr>
          <p:cNvPr id="3" name="Content Placeholder 2"/>
          <p:cNvSpPr>
            <a:spLocks noGrp="1"/>
          </p:cNvSpPr>
          <p:nvPr>
            <p:ph idx="1"/>
          </p:nvPr>
        </p:nvSpPr>
        <p:spPr>
          <a:xfrm>
            <a:off x="457200" y="1417638"/>
            <a:ext cx="8229600" cy="5293128"/>
          </a:xfrm>
        </p:spPr>
        <p:txBody>
          <a:bodyPr>
            <a:normAutofit fontScale="55000" lnSpcReduction="20000"/>
          </a:bodyPr>
          <a:lstStyle/>
          <a:p>
            <a:pPr marL="0" indent="0" algn="ctr">
              <a:buNone/>
            </a:pPr>
            <a:r>
              <a:rPr lang="en-US" b="1" dirty="0"/>
              <a:t>Directed and Produced By </a:t>
            </a:r>
            <a:r>
              <a:rPr lang="en-US" dirty="0"/>
              <a:t/>
            </a:r>
            <a:br>
              <a:rPr lang="en-US" dirty="0"/>
            </a:br>
            <a:r>
              <a:rPr lang="en-US" dirty="0"/>
              <a:t>MOHAMMED AHMED ALHAMMADI</a:t>
            </a:r>
            <a:br>
              <a:rPr lang="en-US" dirty="0"/>
            </a:br>
            <a:endParaRPr lang="en-US" dirty="0"/>
          </a:p>
          <a:p>
            <a:pPr marL="0" indent="0" algn="ctr">
              <a:buNone/>
            </a:pPr>
            <a:r>
              <a:rPr lang="en-US" b="1" dirty="0"/>
              <a:t>Written By </a:t>
            </a:r>
            <a:br>
              <a:rPr lang="en-US" b="1" dirty="0"/>
            </a:br>
            <a:r>
              <a:rPr lang="en-US" dirty="0"/>
              <a:t>MO YUSUF, AMAL AL DUWAILA, MOHAMMED ALHAMMADI</a:t>
            </a:r>
          </a:p>
          <a:p>
            <a:pPr marL="0" indent="0" algn="ctr">
              <a:buNone/>
            </a:pPr>
            <a:endParaRPr lang="en-US" dirty="0"/>
          </a:p>
          <a:p>
            <a:pPr marL="0" indent="0" algn="ctr">
              <a:buNone/>
            </a:pPr>
            <a:r>
              <a:rPr lang="en-US" b="1" dirty="0"/>
              <a:t>Starring</a:t>
            </a:r>
            <a:endParaRPr lang="en-US" dirty="0"/>
          </a:p>
          <a:p>
            <a:pPr marL="0" indent="0" algn="ctr">
              <a:buNone/>
            </a:pPr>
            <a:r>
              <a:rPr lang="en-US" sz="3300" dirty="0"/>
              <a:t>FATIMA AL TAEI, HUDA ALGHANEM, KHALED DIAB  </a:t>
            </a:r>
          </a:p>
          <a:p>
            <a:endParaRPr lang="en-US" dirty="0"/>
          </a:p>
          <a:p>
            <a:endParaRPr lang="en-US" dirty="0"/>
          </a:p>
          <a:p>
            <a:pPr marL="0" indent="0">
              <a:buNone/>
            </a:pPr>
            <a:r>
              <a:rPr lang="en-US" u="sng" dirty="0"/>
              <a:t>DIRECTOR OF PHOTOGRAPHY: </a:t>
            </a:r>
            <a:r>
              <a:rPr lang="en-US" b="1" dirty="0"/>
              <a:t>SAAD ALDIN ALKHAROUF/ </a:t>
            </a:r>
          </a:p>
          <a:p>
            <a:pPr marL="0" indent="0">
              <a:buNone/>
            </a:pPr>
            <a:r>
              <a:rPr lang="en-US" u="sng" dirty="0"/>
              <a:t>GRAPHIC DESIGNER:</a:t>
            </a:r>
            <a:r>
              <a:rPr lang="en-US" dirty="0"/>
              <a:t> </a:t>
            </a:r>
            <a:r>
              <a:rPr lang="en-US" b="1" dirty="0"/>
              <a:t>TARIQ ABDALLA/</a:t>
            </a:r>
            <a:r>
              <a:rPr lang="en-US" dirty="0"/>
              <a:t>   </a:t>
            </a:r>
          </a:p>
          <a:p>
            <a:pPr marL="0" indent="0">
              <a:buNone/>
            </a:pPr>
            <a:r>
              <a:rPr lang="en-US" u="sng" dirty="0"/>
              <a:t>EXECUTIVE PRODUCER</a:t>
            </a:r>
            <a:r>
              <a:rPr lang="en-US" dirty="0"/>
              <a:t>: </a:t>
            </a:r>
            <a:r>
              <a:rPr lang="en-US" b="1" dirty="0"/>
              <a:t>BLAHCOMPANY,  AMAL AL DUWAILA, SALMA AL MANSOORI, FAYSSAL BENSAHLI</a:t>
            </a:r>
            <a:r>
              <a:rPr lang="en-US" dirty="0"/>
              <a:t> / </a:t>
            </a:r>
            <a:r>
              <a:rPr lang="en-US" b="1" dirty="0"/>
              <a:t> </a:t>
            </a:r>
          </a:p>
          <a:p>
            <a:pPr marL="0" indent="0">
              <a:buNone/>
            </a:pPr>
            <a:r>
              <a:rPr lang="en-US" u="sng" dirty="0"/>
              <a:t>MUSIC: </a:t>
            </a:r>
            <a:r>
              <a:rPr lang="en-US" b="1" dirty="0"/>
              <a:t>EMAN ALHASHIMI, VIPIN GEORGE/ </a:t>
            </a:r>
            <a:r>
              <a:rPr lang="en-US" dirty="0"/>
              <a:t>  </a:t>
            </a:r>
          </a:p>
          <a:p>
            <a:pPr marL="0" indent="0">
              <a:buNone/>
            </a:pPr>
            <a:r>
              <a:rPr lang="en-US" u="sng" dirty="0"/>
              <a:t>FILM EDITOR</a:t>
            </a:r>
            <a:r>
              <a:rPr lang="en-US" dirty="0"/>
              <a:t>: </a:t>
            </a:r>
            <a:r>
              <a:rPr lang="en-US" b="1" dirty="0"/>
              <a:t>MEHDI OWHAMMOU/</a:t>
            </a:r>
            <a:r>
              <a:rPr lang="en-US" dirty="0"/>
              <a:t>  </a:t>
            </a:r>
          </a:p>
          <a:p>
            <a:pPr marL="0" indent="0">
              <a:buNone/>
            </a:pPr>
            <a:r>
              <a:rPr lang="en-US" u="sng" dirty="0"/>
              <a:t>ART DIRECTOR: </a:t>
            </a:r>
            <a:r>
              <a:rPr lang="en-US" b="1" dirty="0"/>
              <a:t>PIERRICK LE BOURDIEC/</a:t>
            </a:r>
            <a:r>
              <a:rPr lang="en-US" dirty="0"/>
              <a:t>  </a:t>
            </a:r>
          </a:p>
          <a:p>
            <a:pPr marL="0" indent="0">
              <a:buNone/>
            </a:pPr>
            <a:r>
              <a:rPr lang="en-US" u="sng" dirty="0"/>
              <a:t>ASSISTANT DIRECTOR:</a:t>
            </a:r>
            <a:r>
              <a:rPr lang="en-US" dirty="0"/>
              <a:t> </a:t>
            </a:r>
            <a:r>
              <a:rPr lang="en-US" b="1" dirty="0"/>
              <a:t>AIHAM ALSUBAIHI</a:t>
            </a:r>
            <a:r>
              <a:rPr lang="en-US" dirty="0"/>
              <a:t>/  </a:t>
            </a:r>
          </a:p>
          <a:p>
            <a:pPr marL="0" indent="0">
              <a:buNone/>
            </a:pPr>
            <a:r>
              <a:rPr lang="en-US" u="sng" dirty="0"/>
              <a:t>SCREENPLAY BY: </a:t>
            </a:r>
            <a:r>
              <a:rPr lang="en-US" b="1" dirty="0"/>
              <a:t>MO YUSUF, AMAL AL DUWAILA, MOHAMMED AHMED</a:t>
            </a:r>
            <a:r>
              <a:rPr lang="en-US" dirty="0"/>
              <a:t> </a:t>
            </a:r>
            <a:r>
              <a:rPr lang="en-US" b="1" dirty="0"/>
              <a:t>ALHAMMADI</a:t>
            </a:r>
          </a:p>
          <a:p>
            <a:endParaRPr lang="en-US" b="1" dirty="0"/>
          </a:p>
          <a:p>
            <a:endParaRPr lang="en-US" dirty="0"/>
          </a:p>
        </p:txBody>
      </p:sp>
    </p:spTree>
    <p:extLst>
      <p:ext uri="{BB962C8B-B14F-4D97-AF65-F5344CB8AC3E}">
        <p14:creationId xmlns:p14="http://schemas.microsoft.com/office/powerpoint/2010/main" val="23465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MARYAM</a:t>
            </a:r>
          </a:p>
        </p:txBody>
      </p:sp>
      <p:sp>
        <p:nvSpPr>
          <p:cNvPr id="3" name="Content Placeholder 2"/>
          <p:cNvSpPr>
            <a:spLocks noGrp="1"/>
          </p:cNvSpPr>
          <p:nvPr>
            <p:ph idx="1"/>
          </p:nvPr>
        </p:nvSpPr>
        <p:spPr>
          <a:xfrm>
            <a:off x="457200" y="1600200"/>
            <a:ext cx="8229600" cy="5032401"/>
          </a:xfrm>
        </p:spPr>
        <p:txBody>
          <a:bodyPr>
            <a:normAutofit fontScale="62500" lnSpcReduction="20000"/>
          </a:bodyPr>
          <a:lstStyle/>
          <a:p>
            <a:pPr marL="0" indent="0">
              <a:buNone/>
            </a:pPr>
            <a:r>
              <a:rPr lang="en-US" dirty="0"/>
              <a:t>1- Running time............................................................................22 min</a:t>
            </a:r>
            <a:br>
              <a:rPr lang="en-US" dirty="0"/>
            </a:br>
            <a:r>
              <a:rPr lang="en-US" dirty="0"/>
              <a:t>2- Genre ........................................................................Comedy/Drama</a:t>
            </a:r>
            <a:br>
              <a:rPr lang="en-US" dirty="0"/>
            </a:br>
            <a:r>
              <a:rPr lang="en-US" dirty="0"/>
              <a:t>3- Year ............................................................................................2019</a:t>
            </a:r>
            <a:br>
              <a:rPr lang="en-US" dirty="0"/>
            </a:br>
            <a:r>
              <a:rPr lang="en-US" dirty="0"/>
              <a:t>4- Language...................................................................................Arabic</a:t>
            </a:r>
            <a:br>
              <a:rPr lang="en-US" dirty="0"/>
            </a:br>
            <a:r>
              <a:rPr lang="en-US" dirty="0"/>
              <a:t>5- Subtitle.....................................................................................English</a:t>
            </a:r>
            <a:br>
              <a:rPr lang="en-US" dirty="0"/>
            </a:br>
            <a:r>
              <a:rPr lang="en-US" dirty="0"/>
              <a:t>6- Country of Origin ..............................................United Arab </a:t>
            </a:r>
            <a:r>
              <a:rPr lang="en-US" dirty="0" smtClean="0"/>
              <a:t>Emirates</a:t>
            </a:r>
            <a:br>
              <a:rPr lang="en-US" dirty="0" smtClean="0"/>
            </a:br>
            <a:r>
              <a:rPr lang="en-US" dirty="0" smtClean="0"/>
              <a:t>7</a:t>
            </a:r>
            <a:r>
              <a:rPr lang="en-US" dirty="0"/>
              <a:t>- </a:t>
            </a:r>
            <a:r>
              <a:rPr lang="en-US" dirty="0" smtClean="0">
                <a:solidFill>
                  <a:srgbClr val="000000"/>
                </a:solidFill>
              </a:rPr>
              <a:t>Format</a:t>
            </a:r>
            <a:r>
              <a:rPr lang="mr-IN" dirty="0">
                <a:solidFill>
                  <a:srgbClr val="000000"/>
                </a:solidFill>
              </a:rPr>
              <a:t>…</a:t>
            </a:r>
            <a:r>
              <a:rPr lang="en-US" dirty="0">
                <a:solidFill>
                  <a:srgbClr val="000000"/>
                </a:solidFill>
              </a:rPr>
              <a:t>..................</a:t>
            </a:r>
            <a:r>
              <a:rPr lang="fi-FI" dirty="0">
                <a:solidFill>
                  <a:srgbClr val="000000"/>
                </a:solidFill>
              </a:rPr>
              <a:t> </a:t>
            </a:r>
            <a:r>
              <a:rPr lang="mr-IN" dirty="0" smtClean="0">
                <a:solidFill>
                  <a:srgbClr val="000000"/>
                </a:solidFill>
              </a:rPr>
              <a:t>…………………………</a:t>
            </a:r>
            <a:r>
              <a:rPr lang="fi-FI" dirty="0" smtClean="0">
                <a:solidFill>
                  <a:srgbClr val="000000"/>
                </a:solidFill>
              </a:rPr>
              <a:t>2048x858</a:t>
            </a:r>
            <a:r>
              <a:rPr lang="fi-FI" dirty="0">
                <a:solidFill>
                  <a:srgbClr val="000000"/>
                </a:solidFill>
              </a:rPr>
              <a:t>, 24fps 1024:</a:t>
            </a:r>
            <a:r>
              <a:rPr lang="fi-FI" dirty="0" smtClean="0">
                <a:solidFill>
                  <a:srgbClr val="000000"/>
                </a:solidFill>
              </a:rPr>
              <a:t>429 </a:t>
            </a:r>
            <a:br>
              <a:rPr lang="fi-FI" dirty="0" smtClean="0">
                <a:solidFill>
                  <a:srgbClr val="000000"/>
                </a:solidFill>
              </a:rPr>
            </a:br>
            <a:r>
              <a:rPr lang="en-US" dirty="0" smtClean="0">
                <a:solidFill>
                  <a:srgbClr val="000000"/>
                </a:solidFill>
              </a:rPr>
              <a:t>8</a:t>
            </a:r>
            <a:r>
              <a:rPr lang="en-US" dirty="0">
                <a:solidFill>
                  <a:srgbClr val="000000"/>
                </a:solidFill>
              </a:rPr>
              <a:t>- </a:t>
            </a:r>
            <a:r>
              <a:rPr lang="en-US" dirty="0" smtClean="0">
                <a:solidFill>
                  <a:srgbClr val="000000"/>
                </a:solidFill>
              </a:rPr>
              <a:t>Sound..</a:t>
            </a:r>
            <a:r>
              <a:rPr lang="mr-IN" dirty="0" smtClean="0">
                <a:solidFill>
                  <a:srgbClr val="000000"/>
                </a:solidFill>
              </a:rPr>
              <a:t>…</a:t>
            </a:r>
            <a:r>
              <a:rPr lang="mr-IN" dirty="0">
                <a:solidFill>
                  <a:srgbClr val="000000"/>
                </a:solidFill>
              </a:rPr>
              <a:t>…………………………………</a:t>
            </a:r>
            <a:r>
              <a:rPr lang="en-US" dirty="0">
                <a:solidFill>
                  <a:srgbClr val="000000"/>
                </a:solidFill>
              </a:rPr>
              <a:t>. Stereo mix Sound 24 bit 48khz</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9- </a:t>
            </a:r>
            <a:r>
              <a:rPr lang="en-US" dirty="0"/>
              <a:t>Links .................................................................. </a:t>
            </a:r>
            <a:br>
              <a:rPr lang="en-US" dirty="0"/>
            </a:br>
            <a:r>
              <a:rPr lang="en-US" dirty="0"/>
              <a:t>Official </a:t>
            </a:r>
            <a:r>
              <a:rPr lang="en-US" dirty="0" err="1"/>
              <a:t>Facebook:</a:t>
            </a:r>
            <a:r>
              <a:rPr lang="en-US" dirty="0" err="1">
                <a:hlinkClick r:id="rId2"/>
              </a:rPr>
              <a:t>https</a:t>
            </a:r>
            <a:r>
              <a:rPr lang="en-US" dirty="0">
                <a:hlinkClick r:id="rId2"/>
              </a:rPr>
              <a:t>://www.facebook.com/maryamfilm2019/?modal=admin_todo_tour</a:t>
            </a:r>
            <a:r>
              <a:rPr lang="en-US" dirty="0"/>
              <a:t> </a:t>
            </a:r>
            <a:r>
              <a:rPr lang="en-US" dirty="0">
                <a:solidFill>
                  <a:srgbClr val="FF0000"/>
                </a:solidFill>
              </a:rPr>
              <a:t/>
            </a:r>
            <a:br>
              <a:rPr lang="en-US" dirty="0">
                <a:solidFill>
                  <a:srgbClr val="FF0000"/>
                </a:solidFill>
              </a:rPr>
            </a:br>
            <a:r>
              <a:rPr lang="en-US" dirty="0"/>
              <a:t>Official </a:t>
            </a:r>
            <a:r>
              <a:rPr lang="en-US" dirty="0" err="1"/>
              <a:t>Instagram</a:t>
            </a:r>
            <a:r>
              <a:rPr lang="en-US" dirty="0"/>
              <a:t>: </a:t>
            </a:r>
            <a:br>
              <a:rPr lang="en-US" dirty="0"/>
            </a:br>
            <a:r>
              <a:rPr lang="en-US" dirty="0">
                <a:hlinkClick r:id="rId3"/>
              </a:rPr>
              <a:t>https://www.instagram.com/maryam_movie/</a:t>
            </a:r>
            <a:r>
              <a:rPr lang="en-US" dirty="0"/>
              <a:t>     </a:t>
            </a:r>
            <a:br>
              <a:rPr lang="en-US" dirty="0"/>
            </a:br>
            <a:r>
              <a:rPr lang="en-US" dirty="0" err="1"/>
              <a:t>Hashtag</a:t>
            </a:r>
            <a:r>
              <a:rPr lang="en-US" dirty="0"/>
              <a:t>: #</a:t>
            </a:r>
            <a:r>
              <a:rPr lang="en-US" dirty="0" err="1"/>
              <a:t>maryam_movie</a:t>
            </a:r>
            <a:r>
              <a:rPr lang="en-US" dirty="0"/>
              <a:t/>
            </a:r>
            <a:br>
              <a:rPr lang="en-US" dirty="0"/>
            </a:br>
            <a:r>
              <a:rPr lang="en-US" sz="3100" dirty="0"/>
              <a:t>IMDB</a:t>
            </a:r>
            <a:r>
              <a:rPr lang="en-US" dirty="0" smtClean="0"/>
              <a:t>:</a:t>
            </a:r>
          </a:p>
          <a:p>
            <a:pPr marL="0" indent="0">
              <a:buNone/>
            </a:pPr>
            <a:r>
              <a:rPr lang="en-US" dirty="0" smtClean="0">
                <a:solidFill>
                  <a:srgbClr val="FF0000"/>
                </a:solidFill>
              </a:rPr>
              <a:t> </a:t>
            </a:r>
            <a:r>
              <a:rPr lang="en-US" dirty="0">
                <a:solidFill>
                  <a:srgbClr val="FF0000"/>
                </a:solidFill>
                <a:hlinkClick r:id="rId4"/>
              </a:rPr>
              <a:t>https://www.imdb.com/title/tt9905676/?ref_=</a:t>
            </a:r>
            <a:r>
              <a:rPr lang="en-US" dirty="0" smtClean="0">
                <a:solidFill>
                  <a:srgbClr val="FF0000"/>
                </a:solidFill>
                <a:hlinkClick r:id="rId4"/>
              </a:rPr>
              <a:t>nm_knf_t3</a:t>
            </a:r>
            <a:endParaRPr lang="en-US" dirty="0" smtClean="0">
              <a:solidFill>
                <a:srgbClr val="FF0000"/>
              </a:solidFill>
            </a:endParaRPr>
          </a:p>
          <a:p>
            <a:pPr marL="0" indent="0">
              <a:buNone/>
            </a:pPr>
            <a:r>
              <a:rPr lang="en-US" dirty="0" smtClean="0">
                <a:solidFill>
                  <a:srgbClr val="FF0000"/>
                </a:solidFill>
              </a:rPr>
              <a:t> </a:t>
            </a:r>
            <a:endParaRPr lang="en-US" dirty="0"/>
          </a:p>
        </p:txBody>
      </p:sp>
    </p:spTree>
    <p:extLst>
      <p:ext uri="{BB962C8B-B14F-4D97-AF65-F5344CB8AC3E}">
        <p14:creationId xmlns:p14="http://schemas.microsoft.com/office/powerpoint/2010/main" val="252288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Logline</a:t>
            </a:r>
          </a:p>
        </p:txBody>
      </p:sp>
      <p:sp>
        <p:nvSpPr>
          <p:cNvPr id="3" name="Content Placeholder 2"/>
          <p:cNvSpPr>
            <a:spLocks noGrp="1"/>
          </p:cNvSpPr>
          <p:nvPr>
            <p:ph idx="1"/>
          </p:nvPr>
        </p:nvSpPr>
        <p:spPr>
          <a:xfrm>
            <a:off x="457200" y="827955"/>
            <a:ext cx="8229600" cy="4525963"/>
          </a:xfrm>
        </p:spPr>
        <p:txBody>
          <a:bodyPr/>
          <a:lstStyle/>
          <a:p>
            <a:pPr marL="0" indent="0">
              <a:buNone/>
            </a:pPr>
            <a:endParaRPr lang="en-US" dirty="0"/>
          </a:p>
          <a:p>
            <a:pPr marL="0" indent="0">
              <a:buNone/>
            </a:pPr>
            <a:r>
              <a:rPr lang="en-US" dirty="0"/>
              <a:t>An Emirati young lady’s dream of becoming an </a:t>
            </a:r>
            <a:r>
              <a:rPr lang="en-US" dirty="0" smtClean="0"/>
              <a:t>actress, but </a:t>
            </a:r>
            <a:r>
              <a:rPr lang="en-US" smtClean="0"/>
              <a:t>her dreams clashes </a:t>
            </a:r>
            <a:r>
              <a:rPr lang="en-US" dirty="0"/>
              <a:t>with her conservative family’s efforts to get her married.</a:t>
            </a:r>
          </a:p>
        </p:txBody>
      </p:sp>
      <p:pic>
        <p:nvPicPr>
          <p:cNvPr id="5" name="Content Placeholder 3" descr="still 6.jpg"/>
          <p:cNvPicPr>
            <a:picLocks noChangeAspect="1"/>
          </p:cNvPicPr>
          <p:nvPr/>
        </p:nvPicPr>
        <p:blipFill>
          <a:blip r:embed="rId2" cstate="print">
            <a:extLst>
              <a:ext uri="{28A0092B-C50C-407E-A947-70E740481C1C}">
                <a14:useLocalDpi xmlns:a14="http://schemas.microsoft.com/office/drawing/2010/main"/>
              </a:ext>
            </a:extLst>
          </a:blip>
          <a:srcRect t="-15636" b="-15636"/>
          <a:stretch>
            <a:fillRect/>
          </a:stretch>
        </p:blipFill>
        <p:spPr>
          <a:xfrm>
            <a:off x="457200" y="2540994"/>
            <a:ext cx="8229600" cy="4525963"/>
          </a:xfrm>
          <a:prstGeom prst="rect">
            <a:avLst/>
          </a:prstGeom>
        </p:spPr>
      </p:pic>
    </p:spTree>
    <p:extLst>
      <p:ext uri="{BB962C8B-B14F-4D97-AF65-F5344CB8AC3E}">
        <p14:creationId xmlns:p14="http://schemas.microsoft.com/office/powerpoint/2010/main" val="244220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31"/>
            <a:ext cx="8229600" cy="1143000"/>
          </a:xfrm>
        </p:spPr>
        <p:txBody>
          <a:bodyPr>
            <a:normAutofit/>
          </a:bodyPr>
          <a:lstStyle/>
          <a:p>
            <a:r>
              <a:rPr lang="en-US" dirty="0"/>
              <a:t>Synopsis </a:t>
            </a:r>
          </a:p>
        </p:txBody>
      </p:sp>
      <p:sp>
        <p:nvSpPr>
          <p:cNvPr id="3" name="Content Placeholder 2"/>
          <p:cNvSpPr>
            <a:spLocks noGrp="1"/>
          </p:cNvSpPr>
          <p:nvPr>
            <p:ph idx="1"/>
          </p:nvPr>
        </p:nvSpPr>
        <p:spPr>
          <a:xfrm>
            <a:off x="457200" y="827955"/>
            <a:ext cx="4728115" cy="5178426"/>
          </a:xfrm>
        </p:spPr>
        <p:txBody>
          <a:bodyPr>
            <a:normAutofit fontScale="85000" lnSpcReduction="20000"/>
          </a:bodyPr>
          <a:lstStyle/>
          <a:p>
            <a:pPr marL="0" indent="0">
              <a:buNone/>
            </a:pPr>
            <a:r>
              <a:rPr lang="en-US" dirty="0"/>
              <a:t>Maryam Abdullah is planning on leaving the UAE and moving to New York to study acting. </a:t>
            </a:r>
          </a:p>
          <a:p>
            <a:pPr marL="0" indent="0">
              <a:buNone/>
            </a:pPr>
            <a:r>
              <a:rPr lang="en-US" dirty="0"/>
              <a:t>Her Mother is forcing her to get married and start a family, instead of wasting her time on an ‘unrealistic and  meaningless dream’. </a:t>
            </a:r>
          </a:p>
          <a:p>
            <a:pPr marL="0" indent="0">
              <a:buNone/>
            </a:pPr>
            <a:r>
              <a:rPr lang="en-US" dirty="0"/>
              <a:t>While fighting for her ‘life’, Maryam’s passion and ambitions quickly evaporate when her father, and her sole champion, suddenly passes away.</a:t>
            </a:r>
          </a:p>
        </p:txBody>
      </p:sp>
      <p:pic>
        <p:nvPicPr>
          <p:cNvPr id="4" name="Picture 3" descr="G92A909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4195643" y="1720869"/>
            <a:ext cx="5938032" cy="3958687"/>
          </a:xfrm>
          <a:prstGeom prst="rect">
            <a:avLst/>
          </a:prstGeom>
        </p:spPr>
      </p:pic>
    </p:spTree>
    <p:extLst>
      <p:ext uri="{BB962C8B-B14F-4D97-AF65-F5344CB8AC3E}">
        <p14:creationId xmlns:p14="http://schemas.microsoft.com/office/powerpoint/2010/main" val="113922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Director’s statement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movie represents every girl/young lady/woman in the Arab world. There are many women who want the right to follow their passion and pursue their freedom in all aspects of life but are hindered by both family and society at large.</a:t>
            </a:r>
          </a:p>
          <a:p>
            <a:endParaRPr lang="en-US" dirty="0"/>
          </a:p>
          <a:p>
            <a:pPr marL="0" indent="0">
              <a:buNone/>
            </a:pPr>
            <a:r>
              <a:rPr lang="en-US" dirty="0"/>
              <a:t>A young lady like MARYAM who wants to pursue her dream as an actress could be seen as a shameful behavior in a conservative Arab society. The norm is sticking to the traditional road in life by getting married and raising a family.</a:t>
            </a:r>
          </a:p>
          <a:p>
            <a:pPr marL="0" indent="0">
              <a:buNone/>
            </a:pPr>
            <a:endParaRPr lang="en-US" dirty="0"/>
          </a:p>
          <a:p>
            <a:pPr marL="0" indent="0">
              <a:buNone/>
            </a:pPr>
            <a:r>
              <a:rPr lang="en-US" dirty="0"/>
              <a:t>I think the audience, especially women, will tend to be more involved in the story, by choosing the angle from which they look at the film and connect to their own life and passion.</a:t>
            </a:r>
          </a:p>
          <a:p>
            <a:endParaRPr lang="en-US" dirty="0"/>
          </a:p>
        </p:txBody>
      </p:sp>
    </p:spTree>
    <p:extLst>
      <p:ext uri="{BB962C8B-B14F-4D97-AF65-F5344CB8AC3E}">
        <p14:creationId xmlns:p14="http://schemas.microsoft.com/office/powerpoint/2010/main" val="23184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stills</a:t>
            </a:r>
          </a:p>
        </p:txBody>
      </p:sp>
      <p:pic>
        <p:nvPicPr>
          <p:cNvPr id="4" name="Content Placeholder 3" descr="still 1.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15636" b="-11664"/>
          <a:stretch/>
        </p:blipFill>
        <p:spPr>
          <a:xfrm>
            <a:off x="457200" y="1600201"/>
            <a:ext cx="8229600" cy="4389020"/>
          </a:xfrm>
        </p:spPr>
      </p:pic>
    </p:spTree>
    <p:extLst>
      <p:ext uri="{BB962C8B-B14F-4D97-AF65-F5344CB8AC3E}">
        <p14:creationId xmlns:p14="http://schemas.microsoft.com/office/powerpoint/2010/main" val="355440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stills</a:t>
            </a:r>
          </a:p>
        </p:txBody>
      </p:sp>
      <p:pic>
        <p:nvPicPr>
          <p:cNvPr id="4" name="Content Placeholder 3" descr="still 2.jpg"/>
          <p:cNvPicPr>
            <a:picLocks noGrp="1" noChangeAspect="1"/>
          </p:cNvPicPr>
          <p:nvPr>
            <p:ph idx="1"/>
          </p:nvPr>
        </p:nvPicPr>
        <p:blipFill>
          <a:blip r:embed="rId2" cstate="print">
            <a:extLst>
              <a:ext uri="{28A0092B-C50C-407E-A947-70E740481C1C}">
                <a14:useLocalDpi xmlns:a14="http://schemas.microsoft.com/office/drawing/2010/main"/>
              </a:ext>
            </a:extLst>
          </a:blip>
          <a:srcRect t="-15636" b="-15636"/>
          <a:stretch>
            <a:fillRect/>
          </a:stretch>
        </p:blipFill>
        <p:spPr/>
      </p:pic>
    </p:spTree>
    <p:extLst>
      <p:ext uri="{BB962C8B-B14F-4D97-AF65-F5344CB8AC3E}">
        <p14:creationId xmlns:p14="http://schemas.microsoft.com/office/powerpoint/2010/main" val="420113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stills</a:t>
            </a:r>
          </a:p>
        </p:txBody>
      </p:sp>
      <p:pic>
        <p:nvPicPr>
          <p:cNvPr id="4" name="Content Placeholder 3" descr="still 3.jpg"/>
          <p:cNvPicPr>
            <a:picLocks noGrp="1" noChangeAspect="1"/>
          </p:cNvPicPr>
          <p:nvPr>
            <p:ph idx="1"/>
          </p:nvPr>
        </p:nvPicPr>
        <p:blipFill>
          <a:blip r:embed="rId2" cstate="print">
            <a:extLst>
              <a:ext uri="{28A0092B-C50C-407E-A947-70E740481C1C}">
                <a14:useLocalDpi xmlns:a14="http://schemas.microsoft.com/office/drawing/2010/main"/>
              </a:ext>
            </a:extLst>
          </a:blip>
          <a:srcRect t="-15636" b="-15636"/>
          <a:stretch>
            <a:fillRect/>
          </a:stretch>
        </p:blipFill>
        <p:spPr/>
      </p:pic>
    </p:spTree>
    <p:extLst>
      <p:ext uri="{BB962C8B-B14F-4D97-AF65-F5344CB8AC3E}">
        <p14:creationId xmlns:p14="http://schemas.microsoft.com/office/powerpoint/2010/main" val="262206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TotalTime>
  <Words>334</Words>
  <Application>Microsoft Macintosh PowerPoint</Application>
  <PresentationFormat>On-screen Show (4:3)</PresentationFormat>
  <Paragraphs>83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MARYAM</vt:lpstr>
      <vt:lpstr>MARYAM</vt:lpstr>
      <vt:lpstr>Logline</vt:lpstr>
      <vt:lpstr>Synopsis </vt:lpstr>
      <vt:lpstr>Director’s statement </vt:lpstr>
      <vt:lpstr>Movie stills</vt:lpstr>
      <vt:lpstr>Movie stills</vt:lpstr>
      <vt:lpstr>Movie stills</vt:lpstr>
      <vt:lpstr>Movie stills</vt:lpstr>
      <vt:lpstr>Credits  </vt:lpstr>
    </vt:vector>
  </TitlesOfParts>
  <Company>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ahmed</dc:creator>
  <cp:lastModifiedBy>mohammed ahmed</cp:lastModifiedBy>
  <cp:revision>44</cp:revision>
  <dcterms:created xsi:type="dcterms:W3CDTF">2019-01-16T08:04:08Z</dcterms:created>
  <dcterms:modified xsi:type="dcterms:W3CDTF">2019-05-02T11:27:19Z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1277470</vt:lpwstr>
  </property>
  <property fmtid="{D5CDD505-2E9C-101B-9397-08002B2CF9AE}" name="NXPowerLiteSettings" pid="3">
    <vt:lpwstr>C7000400038000</vt:lpwstr>
  </property>
  <property fmtid="{D5CDD505-2E9C-101B-9397-08002B2CF9AE}" name="NXPowerLiteVersion" pid="4">
    <vt:lpwstr>S8.2.2</vt:lpwstr>
  </property>
</Properties>
</file>